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6" r:id="rId1"/>
  </p:sldMasterIdLst>
  <p:notesMasterIdLst>
    <p:notesMasterId r:id="rId8"/>
  </p:notesMasterIdLst>
  <p:handoutMasterIdLst>
    <p:handoutMasterId r:id="rId9"/>
  </p:handoutMasterIdLst>
  <p:sldIdLst>
    <p:sldId id="256" r:id="rId2"/>
    <p:sldId id="336" r:id="rId3"/>
    <p:sldId id="338" r:id="rId4"/>
    <p:sldId id="339" r:id="rId5"/>
    <p:sldId id="334" r:id="rId6"/>
    <p:sldId id="340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33"/>
  </p:clrMru>
</p:presentationPr>
</file>

<file path=ppt/tableStyles.xml><?xml version="1.0" encoding="utf-8"?>
<a:tblStyleLst xmlns:a="http://schemas.openxmlformats.org/drawingml/2006/main" def="{EE9117C1-6F56-46DE-8B7F-AF8F4CEE741D}">
  <a:tblStyle styleId="{EE9117C1-6F56-46DE-8B7F-AF8F4CEE741D}" styleName="Verizon Table 1">
    <a:wholeTbl>
      <a:tcTxStyle>
        <a:fontRef idx="minor"/>
        <a:srgbClr val="333333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333333"/>
              </a:solidFill>
            </a:ln>
          </a:top>
          <a:bottom>
            <a:ln w="6350">
              <a:solidFill>
                <a:srgbClr val="333333"/>
              </a:solidFill>
            </a:ln>
          </a:bottom>
          <a:insideH>
            <a:ln w="6350">
              <a:solidFill>
                <a:srgbClr val="333333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rgbClr val="F6F6F6"/>
          </a:solidFill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solidFill>
            <a:srgbClr val="F6F6F6"/>
          </a:solidFill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6350">
              <a:solidFill>
                <a:srgbClr val="333333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00000"/>
      </a:tcTxStyle>
      <a:tcStyle>
        <a:tcBdr>
          <a:top>
            <a:ln>
              <a:noFill/>
            </a:ln>
          </a:top>
          <a:bottom>
            <a:ln w="6350">
              <a:solidFill>
                <a:srgbClr val="33333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79" autoAdjust="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-1740" y="-84"/>
      </p:cViewPr>
      <p:guideLst>
        <p:guide orient="horz" pos="3887"/>
        <p:guide orient="horz" pos="922"/>
        <p:guide orient="horz" pos="373"/>
        <p:guide pos="2880"/>
        <p:guide pos="5472"/>
        <p:guide pos="4752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5120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86E95-5610-4415-B4CE-E287DF3274F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EBBA04-9DCF-4AFE-A878-E5A3C63828AF}">
      <dgm:prSet phldrT="[Text]"/>
      <dgm:spPr/>
      <dgm:t>
        <a:bodyPr/>
        <a:lstStyle/>
        <a:p>
          <a:r>
            <a:rPr lang="en-US" dirty="0" smtClean="0"/>
            <a:t>Availability</a:t>
          </a:r>
          <a:endParaRPr lang="en-US" dirty="0"/>
        </a:p>
      </dgm:t>
    </dgm:pt>
    <dgm:pt modelId="{F574E097-41E9-4ECF-8879-A44675CE66BF}" type="parTrans" cxnId="{4226989A-EB87-4C0F-81C3-3B1E1482B316}">
      <dgm:prSet/>
      <dgm:spPr/>
      <dgm:t>
        <a:bodyPr/>
        <a:lstStyle/>
        <a:p>
          <a:endParaRPr lang="en-US"/>
        </a:p>
      </dgm:t>
    </dgm:pt>
    <dgm:pt modelId="{ED58649A-061B-498B-9A04-00033269F4EF}" type="sibTrans" cxnId="{4226989A-EB87-4C0F-81C3-3B1E1482B316}">
      <dgm:prSet/>
      <dgm:spPr/>
      <dgm:t>
        <a:bodyPr/>
        <a:lstStyle/>
        <a:p>
          <a:endParaRPr lang="en-US"/>
        </a:p>
      </dgm:t>
    </dgm:pt>
    <dgm:pt modelId="{8B7832AE-5C52-40BD-BAAC-4D8F956B8F22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F7746B51-E07D-4B4C-8813-7F3948C1B9D9}" type="parTrans" cxnId="{D9D955CB-C589-4D26-BFE8-908DFC942E58}">
      <dgm:prSet/>
      <dgm:spPr/>
      <dgm:t>
        <a:bodyPr/>
        <a:lstStyle/>
        <a:p>
          <a:endParaRPr lang="en-US"/>
        </a:p>
      </dgm:t>
    </dgm:pt>
    <dgm:pt modelId="{290DEB90-90F1-4E3E-8A85-E1067B40323D}" type="sibTrans" cxnId="{D9D955CB-C589-4D26-BFE8-908DFC942E58}">
      <dgm:prSet/>
      <dgm:spPr/>
      <dgm:t>
        <a:bodyPr/>
        <a:lstStyle/>
        <a:p>
          <a:endParaRPr lang="en-US"/>
        </a:p>
      </dgm:t>
    </dgm:pt>
    <dgm:pt modelId="{2754FA00-11D0-4FD3-9153-4984A3FD4A83}" type="pres">
      <dgm:prSet presAssocID="{19686E95-5610-4415-B4CE-E287DF3274F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825B48-A627-44D8-91DD-564AE31BBBE9}" type="pres">
      <dgm:prSet presAssocID="{19686E95-5610-4415-B4CE-E287DF3274FC}" presName="divider" presStyleLbl="fgShp" presStyleIdx="0" presStyleCnt="1"/>
      <dgm:spPr/>
    </dgm:pt>
    <dgm:pt modelId="{63BB4B8F-D917-4B84-B5C5-05DEEB4076EA}" type="pres">
      <dgm:prSet presAssocID="{E9EBBA04-9DCF-4AFE-A878-E5A3C63828AF}" presName="downArrow" presStyleLbl="node1" presStyleIdx="0" presStyleCnt="2"/>
      <dgm:spPr>
        <a:solidFill>
          <a:schemeClr val="accent2">
            <a:lumMod val="75000"/>
          </a:schemeClr>
        </a:solidFill>
      </dgm:spPr>
    </dgm:pt>
    <dgm:pt modelId="{BE24952C-6FAE-453F-A48F-EA3700D5D510}" type="pres">
      <dgm:prSet presAssocID="{E9EBBA04-9DCF-4AFE-A878-E5A3C63828A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F6F6D-8270-4C61-B332-54EDD0FDA8E9}" type="pres">
      <dgm:prSet presAssocID="{8B7832AE-5C52-40BD-BAAC-4D8F956B8F22}" presName="upArrow" presStyleLbl="node1" presStyleIdx="1" presStyleCnt="2"/>
      <dgm:spPr>
        <a:solidFill>
          <a:schemeClr val="accent2">
            <a:lumMod val="75000"/>
          </a:schemeClr>
        </a:solidFill>
      </dgm:spPr>
    </dgm:pt>
    <dgm:pt modelId="{5371D647-46D9-426A-9A8F-3B1804721129}" type="pres">
      <dgm:prSet presAssocID="{8B7832AE-5C52-40BD-BAAC-4D8F956B8F2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A9E958-49F5-4B77-830C-1ABD63ECF401}" type="presOf" srcId="{19686E95-5610-4415-B4CE-E287DF3274FC}" destId="{2754FA00-11D0-4FD3-9153-4984A3FD4A83}" srcOrd="0" destOrd="0" presId="urn:microsoft.com/office/officeart/2005/8/layout/arrow3"/>
    <dgm:cxn modelId="{A0BF203B-C5C1-49DF-B3A7-4857B5F13856}" type="presOf" srcId="{8B7832AE-5C52-40BD-BAAC-4D8F956B8F22}" destId="{5371D647-46D9-426A-9A8F-3B1804721129}" srcOrd="0" destOrd="0" presId="urn:microsoft.com/office/officeart/2005/8/layout/arrow3"/>
    <dgm:cxn modelId="{340B2759-28B7-42C0-86B5-D4E4939B91FF}" type="presOf" srcId="{E9EBBA04-9DCF-4AFE-A878-E5A3C63828AF}" destId="{BE24952C-6FAE-453F-A48F-EA3700D5D510}" srcOrd="0" destOrd="0" presId="urn:microsoft.com/office/officeart/2005/8/layout/arrow3"/>
    <dgm:cxn modelId="{D9D955CB-C589-4D26-BFE8-908DFC942E58}" srcId="{19686E95-5610-4415-B4CE-E287DF3274FC}" destId="{8B7832AE-5C52-40BD-BAAC-4D8F956B8F22}" srcOrd="1" destOrd="0" parTransId="{F7746B51-E07D-4B4C-8813-7F3948C1B9D9}" sibTransId="{290DEB90-90F1-4E3E-8A85-E1067B40323D}"/>
    <dgm:cxn modelId="{4226989A-EB87-4C0F-81C3-3B1E1482B316}" srcId="{19686E95-5610-4415-B4CE-E287DF3274FC}" destId="{E9EBBA04-9DCF-4AFE-A878-E5A3C63828AF}" srcOrd="0" destOrd="0" parTransId="{F574E097-41E9-4ECF-8879-A44675CE66BF}" sibTransId="{ED58649A-061B-498B-9A04-00033269F4EF}"/>
    <dgm:cxn modelId="{B7453A31-D554-442C-AD3F-D320A4F2656F}" type="presParOf" srcId="{2754FA00-11D0-4FD3-9153-4984A3FD4A83}" destId="{0B825B48-A627-44D8-91DD-564AE31BBBE9}" srcOrd="0" destOrd="0" presId="urn:microsoft.com/office/officeart/2005/8/layout/arrow3"/>
    <dgm:cxn modelId="{CF52630C-9174-4A90-98EB-9245250E20C1}" type="presParOf" srcId="{2754FA00-11D0-4FD3-9153-4984A3FD4A83}" destId="{63BB4B8F-D917-4B84-B5C5-05DEEB4076EA}" srcOrd="1" destOrd="0" presId="urn:microsoft.com/office/officeart/2005/8/layout/arrow3"/>
    <dgm:cxn modelId="{C9780294-817B-4E99-8261-F7678C21C621}" type="presParOf" srcId="{2754FA00-11D0-4FD3-9153-4984A3FD4A83}" destId="{BE24952C-6FAE-453F-A48F-EA3700D5D510}" srcOrd="2" destOrd="0" presId="urn:microsoft.com/office/officeart/2005/8/layout/arrow3"/>
    <dgm:cxn modelId="{C8F2F3BF-6192-4CE6-892C-5E81F571DD49}" type="presParOf" srcId="{2754FA00-11D0-4FD3-9153-4984A3FD4A83}" destId="{E2BF6F6D-8270-4C61-B332-54EDD0FDA8E9}" srcOrd="3" destOrd="0" presId="urn:microsoft.com/office/officeart/2005/8/layout/arrow3"/>
    <dgm:cxn modelId="{9C60B0FA-3B3C-46F5-9B8F-27CF6DF2D4C9}" type="presParOf" srcId="{2754FA00-11D0-4FD3-9153-4984A3FD4A83}" destId="{5371D647-46D9-426A-9A8F-3B180472112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848D1-31DE-4B3E-9644-8AD7928A58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89F72D5-ACDA-4ED7-995E-658673720E2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New/Early</a:t>
          </a:r>
        </a:p>
        <a:p>
          <a:r>
            <a:rPr lang="en-US" sz="1400" dirty="0" smtClean="0"/>
            <a:t>Deployment</a:t>
          </a:r>
          <a:endParaRPr lang="en-US" sz="1400" dirty="0"/>
        </a:p>
      </dgm:t>
    </dgm:pt>
    <dgm:pt modelId="{A841EC77-A1E8-43F2-9B2F-53A470C8E155}" type="parTrans" cxnId="{D4457FC9-CC06-4554-87F5-0B9E61E89409}">
      <dgm:prSet/>
      <dgm:spPr/>
      <dgm:t>
        <a:bodyPr/>
        <a:lstStyle/>
        <a:p>
          <a:endParaRPr lang="en-US"/>
        </a:p>
      </dgm:t>
    </dgm:pt>
    <dgm:pt modelId="{1372DDA2-EB58-4274-A1AB-EA593A75862D}" type="sibTrans" cxnId="{D4457FC9-CC06-4554-87F5-0B9E61E89409}">
      <dgm:prSet/>
      <dgm:spPr/>
      <dgm:t>
        <a:bodyPr/>
        <a:lstStyle/>
        <a:p>
          <a:endParaRPr lang="en-US"/>
        </a:p>
      </dgm:t>
    </dgm:pt>
    <dgm:pt modelId="{0C1EF96B-371F-46A6-969C-DE12598C726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Mature</a:t>
          </a:r>
          <a:endParaRPr lang="en-US" sz="1400" dirty="0"/>
        </a:p>
      </dgm:t>
    </dgm:pt>
    <dgm:pt modelId="{4112891D-DA66-460A-BDE2-F30CE598709A}" type="parTrans" cxnId="{A79BB035-1D49-471B-8216-62E3A95A497D}">
      <dgm:prSet/>
      <dgm:spPr/>
      <dgm:t>
        <a:bodyPr/>
        <a:lstStyle/>
        <a:p>
          <a:endParaRPr lang="en-US"/>
        </a:p>
      </dgm:t>
    </dgm:pt>
    <dgm:pt modelId="{5713EFD6-DA3E-481F-A024-A9656644CD04}" type="sibTrans" cxnId="{A79BB035-1D49-471B-8216-62E3A95A497D}">
      <dgm:prSet/>
      <dgm:spPr/>
      <dgm:t>
        <a:bodyPr/>
        <a:lstStyle/>
        <a:p>
          <a:endParaRPr lang="en-US"/>
        </a:p>
      </dgm:t>
    </dgm:pt>
    <dgm:pt modelId="{518F2DB7-6AF6-42BD-928B-4B7E96E3B857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Evolution</a:t>
          </a:r>
          <a:endParaRPr lang="en-US" sz="1400" dirty="0"/>
        </a:p>
      </dgm:t>
    </dgm:pt>
    <dgm:pt modelId="{34C8D98D-7FD2-42BD-9583-DD5A043FE646}" type="parTrans" cxnId="{8C8ADA54-BE98-4C3A-9215-4C3DC0FF0F09}">
      <dgm:prSet/>
      <dgm:spPr/>
      <dgm:t>
        <a:bodyPr/>
        <a:lstStyle/>
        <a:p>
          <a:endParaRPr lang="en-US"/>
        </a:p>
      </dgm:t>
    </dgm:pt>
    <dgm:pt modelId="{ABD4F148-8296-4F78-842A-94BACC325B99}" type="sibTrans" cxnId="{8C8ADA54-BE98-4C3A-9215-4C3DC0FF0F09}">
      <dgm:prSet/>
      <dgm:spPr/>
      <dgm:t>
        <a:bodyPr/>
        <a:lstStyle/>
        <a:p>
          <a:endParaRPr lang="en-US"/>
        </a:p>
      </dgm:t>
    </dgm:pt>
    <dgm:pt modelId="{C5C36D50-A15A-497B-A137-D015430A7E2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dirty="0" smtClean="0"/>
            <a:t>Retired??</a:t>
          </a:r>
          <a:endParaRPr lang="en-US" sz="1400" dirty="0"/>
        </a:p>
      </dgm:t>
    </dgm:pt>
    <dgm:pt modelId="{B9EE5461-041A-4D9A-9A20-1AFDA2F520B1}" type="parTrans" cxnId="{6E69016E-1135-4EE4-9BF6-DCE6875D5AAA}">
      <dgm:prSet/>
      <dgm:spPr/>
      <dgm:t>
        <a:bodyPr/>
        <a:lstStyle/>
        <a:p>
          <a:endParaRPr lang="en-US"/>
        </a:p>
      </dgm:t>
    </dgm:pt>
    <dgm:pt modelId="{3FB20020-BD80-4F6C-A341-B64827BF5D63}" type="sibTrans" cxnId="{6E69016E-1135-4EE4-9BF6-DCE6875D5AAA}">
      <dgm:prSet/>
      <dgm:spPr/>
      <dgm:t>
        <a:bodyPr/>
        <a:lstStyle/>
        <a:p>
          <a:endParaRPr lang="en-US"/>
        </a:p>
      </dgm:t>
    </dgm:pt>
    <dgm:pt modelId="{6BBADFCD-AF9B-415A-8443-8433B9277166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400" dirty="0" smtClean="0"/>
            <a:t>Sunset</a:t>
          </a:r>
          <a:endParaRPr lang="en-US" sz="1400" dirty="0"/>
        </a:p>
      </dgm:t>
    </dgm:pt>
    <dgm:pt modelId="{4A60103C-C0F6-4C0D-BCF8-8211DAD076F3}" type="parTrans" cxnId="{9957299B-6CF5-4E03-87C8-4357E7EC3A6D}">
      <dgm:prSet/>
      <dgm:spPr/>
      <dgm:t>
        <a:bodyPr/>
        <a:lstStyle/>
        <a:p>
          <a:endParaRPr lang="en-US"/>
        </a:p>
      </dgm:t>
    </dgm:pt>
    <dgm:pt modelId="{3319D999-AE41-4428-9FF1-C0FB953077CA}" type="sibTrans" cxnId="{9957299B-6CF5-4E03-87C8-4357E7EC3A6D}">
      <dgm:prSet/>
      <dgm:spPr/>
      <dgm:t>
        <a:bodyPr/>
        <a:lstStyle/>
        <a:p>
          <a:endParaRPr lang="en-US"/>
        </a:p>
      </dgm:t>
    </dgm:pt>
    <dgm:pt modelId="{A28E0525-557A-456A-9DA4-FA817D4D500D}" type="pres">
      <dgm:prSet presAssocID="{7FE848D1-31DE-4B3E-9644-8AD7928A582E}" presName="CompostProcess" presStyleCnt="0">
        <dgm:presLayoutVars>
          <dgm:dir/>
          <dgm:resizeHandles val="exact"/>
        </dgm:presLayoutVars>
      </dgm:prSet>
      <dgm:spPr/>
    </dgm:pt>
    <dgm:pt modelId="{A62C21EE-370A-444D-B6C7-A656F5496205}" type="pres">
      <dgm:prSet presAssocID="{7FE848D1-31DE-4B3E-9644-8AD7928A582E}" presName="arrow" presStyleLbl="bgShp" presStyleIdx="0" presStyleCnt="1" custLinFactNeighborX="-1579"/>
      <dgm:spPr>
        <a:solidFill>
          <a:schemeClr val="accent3">
            <a:lumMod val="20000"/>
            <a:lumOff val="80000"/>
          </a:schemeClr>
        </a:solidFill>
      </dgm:spPr>
    </dgm:pt>
    <dgm:pt modelId="{E187819D-29A7-4F46-B184-5D302056C632}" type="pres">
      <dgm:prSet presAssocID="{7FE848D1-31DE-4B3E-9644-8AD7928A582E}" presName="linearProcess" presStyleCnt="0"/>
      <dgm:spPr/>
    </dgm:pt>
    <dgm:pt modelId="{85F9223F-A120-4A3B-BEF3-725DA3953732}" type="pres">
      <dgm:prSet presAssocID="{589F72D5-ACDA-4ED7-995E-658673720E21}" presName="textNode" presStyleLbl="node1" presStyleIdx="0" presStyleCnt="5" custScaleX="90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AC94C-E5E1-4DBE-BAA7-226935E07089}" type="pres">
      <dgm:prSet presAssocID="{1372DDA2-EB58-4274-A1AB-EA593A75862D}" presName="sibTrans" presStyleCnt="0"/>
      <dgm:spPr/>
    </dgm:pt>
    <dgm:pt modelId="{FB7E34BE-D98D-4D7E-A983-7189C8EB52A9}" type="pres">
      <dgm:prSet presAssocID="{0C1EF96B-371F-46A6-969C-DE12598C7261}" presName="textNode" presStyleLbl="node1" presStyleIdx="1" presStyleCnt="5" custScaleX="85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1340C-F084-4DF5-8E8B-25923C979A9A}" type="pres">
      <dgm:prSet presAssocID="{5713EFD6-DA3E-481F-A024-A9656644CD04}" presName="sibTrans" presStyleCnt="0"/>
      <dgm:spPr/>
    </dgm:pt>
    <dgm:pt modelId="{4B8091CA-301F-4CC0-87D5-E374C5E67244}" type="pres">
      <dgm:prSet presAssocID="{518F2DB7-6AF6-42BD-928B-4B7E96E3B857}" presName="textNode" presStyleLbl="node1" presStyleIdx="2" presStyleCnt="5" custScaleX="87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6376E-12F1-432F-9B38-9251A626EE93}" type="pres">
      <dgm:prSet presAssocID="{ABD4F148-8296-4F78-842A-94BACC325B99}" presName="sibTrans" presStyleCnt="0"/>
      <dgm:spPr/>
    </dgm:pt>
    <dgm:pt modelId="{6E85363F-3F4F-4DCB-9B59-130381EBEC02}" type="pres">
      <dgm:prSet presAssocID="{6BBADFCD-AF9B-415A-8443-8433B9277166}" presName="textNode" presStyleLbl="node1" presStyleIdx="3" presStyleCnt="5" custScaleX="84717" custLinFactNeighborX="10096" custLinFactNeighborY="-1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6B3B1-1741-4957-844A-07AD663E589D}" type="pres">
      <dgm:prSet presAssocID="{3319D999-AE41-4428-9FF1-C0FB953077CA}" presName="sibTrans" presStyleCnt="0"/>
      <dgm:spPr/>
    </dgm:pt>
    <dgm:pt modelId="{993BC053-708E-4B5F-9D20-4B1F79F93911}" type="pres">
      <dgm:prSet presAssocID="{C5C36D50-A15A-497B-A137-D015430A7E2B}" presName="textNode" presStyleLbl="node1" presStyleIdx="4" presStyleCnt="5" custScaleX="11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717B57-38C1-455D-9C42-FA6BE7485776}" type="presOf" srcId="{0C1EF96B-371F-46A6-969C-DE12598C7261}" destId="{FB7E34BE-D98D-4D7E-A983-7189C8EB52A9}" srcOrd="0" destOrd="0" presId="urn:microsoft.com/office/officeart/2005/8/layout/hProcess9"/>
    <dgm:cxn modelId="{D5170690-BC67-4287-91D2-0A515B1B2F41}" type="presOf" srcId="{6BBADFCD-AF9B-415A-8443-8433B9277166}" destId="{6E85363F-3F4F-4DCB-9B59-130381EBEC02}" srcOrd="0" destOrd="0" presId="urn:microsoft.com/office/officeart/2005/8/layout/hProcess9"/>
    <dgm:cxn modelId="{6E69016E-1135-4EE4-9BF6-DCE6875D5AAA}" srcId="{7FE848D1-31DE-4B3E-9644-8AD7928A582E}" destId="{C5C36D50-A15A-497B-A137-D015430A7E2B}" srcOrd="4" destOrd="0" parTransId="{B9EE5461-041A-4D9A-9A20-1AFDA2F520B1}" sibTransId="{3FB20020-BD80-4F6C-A341-B64827BF5D63}"/>
    <dgm:cxn modelId="{D4457FC9-CC06-4554-87F5-0B9E61E89409}" srcId="{7FE848D1-31DE-4B3E-9644-8AD7928A582E}" destId="{589F72D5-ACDA-4ED7-995E-658673720E21}" srcOrd="0" destOrd="0" parTransId="{A841EC77-A1E8-43F2-9B2F-53A470C8E155}" sibTransId="{1372DDA2-EB58-4274-A1AB-EA593A75862D}"/>
    <dgm:cxn modelId="{8C8ADA54-BE98-4C3A-9215-4C3DC0FF0F09}" srcId="{7FE848D1-31DE-4B3E-9644-8AD7928A582E}" destId="{518F2DB7-6AF6-42BD-928B-4B7E96E3B857}" srcOrd="2" destOrd="0" parTransId="{34C8D98D-7FD2-42BD-9583-DD5A043FE646}" sibTransId="{ABD4F148-8296-4F78-842A-94BACC325B99}"/>
    <dgm:cxn modelId="{4EFCAB2E-61E8-4B16-BFE1-2CE5A2DB8750}" type="presOf" srcId="{C5C36D50-A15A-497B-A137-D015430A7E2B}" destId="{993BC053-708E-4B5F-9D20-4B1F79F93911}" srcOrd="0" destOrd="0" presId="urn:microsoft.com/office/officeart/2005/8/layout/hProcess9"/>
    <dgm:cxn modelId="{8B1FF5BE-8BDB-4359-88FC-6AAFD64F3606}" type="presOf" srcId="{7FE848D1-31DE-4B3E-9644-8AD7928A582E}" destId="{A28E0525-557A-456A-9DA4-FA817D4D500D}" srcOrd="0" destOrd="0" presId="urn:microsoft.com/office/officeart/2005/8/layout/hProcess9"/>
    <dgm:cxn modelId="{9957299B-6CF5-4E03-87C8-4357E7EC3A6D}" srcId="{7FE848D1-31DE-4B3E-9644-8AD7928A582E}" destId="{6BBADFCD-AF9B-415A-8443-8433B9277166}" srcOrd="3" destOrd="0" parTransId="{4A60103C-C0F6-4C0D-BCF8-8211DAD076F3}" sibTransId="{3319D999-AE41-4428-9FF1-C0FB953077CA}"/>
    <dgm:cxn modelId="{8EB1BD1D-F9AD-4573-B37B-E87D53E7DC3F}" type="presOf" srcId="{518F2DB7-6AF6-42BD-928B-4B7E96E3B857}" destId="{4B8091CA-301F-4CC0-87D5-E374C5E67244}" srcOrd="0" destOrd="0" presId="urn:microsoft.com/office/officeart/2005/8/layout/hProcess9"/>
    <dgm:cxn modelId="{A79BB035-1D49-471B-8216-62E3A95A497D}" srcId="{7FE848D1-31DE-4B3E-9644-8AD7928A582E}" destId="{0C1EF96B-371F-46A6-969C-DE12598C7261}" srcOrd="1" destOrd="0" parTransId="{4112891D-DA66-460A-BDE2-F30CE598709A}" sibTransId="{5713EFD6-DA3E-481F-A024-A9656644CD04}"/>
    <dgm:cxn modelId="{206E5226-DF5A-4DDC-A543-043DB0E4DBE7}" type="presOf" srcId="{589F72D5-ACDA-4ED7-995E-658673720E21}" destId="{85F9223F-A120-4A3B-BEF3-725DA3953732}" srcOrd="0" destOrd="0" presId="urn:microsoft.com/office/officeart/2005/8/layout/hProcess9"/>
    <dgm:cxn modelId="{BC0DB84F-CD73-45BA-B8C9-849C9228C9D0}" type="presParOf" srcId="{A28E0525-557A-456A-9DA4-FA817D4D500D}" destId="{A62C21EE-370A-444D-B6C7-A656F5496205}" srcOrd="0" destOrd="0" presId="urn:microsoft.com/office/officeart/2005/8/layout/hProcess9"/>
    <dgm:cxn modelId="{E05899D3-918D-42F9-928B-1A90A770D480}" type="presParOf" srcId="{A28E0525-557A-456A-9DA4-FA817D4D500D}" destId="{E187819D-29A7-4F46-B184-5D302056C632}" srcOrd="1" destOrd="0" presId="urn:microsoft.com/office/officeart/2005/8/layout/hProcess9"/>
    <dgm:cxn modelId="{AB9AD933-932F-4A68-BAC4-D085A3F39748}" type="presParOf" srcId="{E187819D-29A7-4F46-B184-5D302056C632}" destId="{85F9223F-A120-4A3B-BEF3-725DA3953732}" srcOrd="0" destOrd="0" presId="urn:microsoft.com/office/officeart/2005/8/layout/hProcess9"/>
    <dgm:cxn modelId="{EB2912E4-2A11-42ED-B6DD-B5681A2F8F42}" type="presParOf" srcId="{E187819D-29A7-4F46-B184-5D302056C632}" destId="{1B9AC94C-E5E1-4DBE-BAA7-226935E07089}" srcOrd="1" destOrd="0" presId="urn:microsoft.com/office/officeart/2005/8/layout/hProcess9"/>
    <dgm:cxn modelId="{1453FE1B-AB12-40E4-AD2D-89EEC58AF4C2}" type="presParOf" srcId="{E187819D-29A7-4F46-B184-5D302056C632}" destId="{FB7E34BE-D98D-4D7E-A983-7189C8EB52A9}" srcOrd="2" destOrd="0" presId="urn:microsoft.com/office/officeart/2005/8/layout/hProcess9"/>
    <dgm:cxn modelId="{BF636FAA-888F-49B4-8AB4-E8EE08E81812}" type="presParOf" srcId="{E187819D-29A7-4F46-B184-5D302056C632}" destId="{A051340C-F084-4DF5-8E8B-25923C979A9A}" srcOrd="3" destOrd="0" presId="urn:microsoft.com/office/officeart/2005/8/layout/hProcess9"/>
    <dgm:cxn modelId="{16474024-1BDB-49A8-83E0-706D86FD8D28}" type="presParOf" srcId="{E187819D-29A7-4F46-B184-5D302056C632}" destId="{4B8091CA-301F-4CC0-87D5-E374C5E67244}" srcOrd="4" destOrd="0" presId="urn:microsoft.com/office/officeart/2005/8/layout/hProcess9"/>
    <dgm:cxn modelId="{96FDFDD9-D1DB-4ECE-84FE-693A2216B112}" type="presParOf" srcId="{E187819D-29A7-4F46-B184-5D302056C632}" destId="{EC36376E-12F1-432F-9B38-9251A626EE93}" srcOrd="5" destOrd="0" presId="urn:microsoft.com/office/officeart/2005/8/layout/hProcess9"/>
    <dgm:cxn modelId="{2AE50AED-29A7-43CA-A30D-0896CFE0C9C9}" type="presParOf" srcId="{E187819D-29A7-4F46-B184-5D302056C632}" destId="{6E85363F-3F4F-4DCB-9B59-130381EBEC02}" srcOrd="6" destOrd="0" presId="urn:microsoft.com/office/officeart/2005/8/layout/hProcess9"/>
    <dgm:cxn modelId="{70B8965F-FECC-4E8D-A13F-87B63F58F161}" type="presParOf" srcId="{E187819D-29A7-4F46-B184-5D302056C632}" destId="{FDD6B3B1-1741-4957-844A-07AD663E589D}" srcOrd="7" destOrd="0" presId="urn:microsoft.com/office/officeart/2005/8/layout/hProcess9"/>
    <dgm:cxn modelId="{19FF7671-F490-44BA-834D-7C65BD538B0A}" type="presParOf" srcId="{E187819D-29A7-4F46-B184-5D302056C632}" destId="{993BC053-708E-4B5F-9D20-4B1F79F9391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25B48-A627-44D8-91DD-564AE31BBBE9}">
      <dsp:nvSpPr>
        <dsp:cNvPr id="0" name=""/>
        <dsp:cNvSpPr/>
      </dsp:nvSpPr>
      <dsp:spPr>
        <a:xfrm rot="21300000">
          <a:off x="9273" y="990993"/>
          <a:ext cx="3003327" cy="34392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B4B8F-D917-4B84-B5C5-05DEEB4076EA}">
      <dsp:nvSpPr>
        <dsp:cNvPr id="0" name=""/>
        <dsp:cNvSpPr/>
      </dsp:nvSpPr>
      <dsp:spPr>
        <a:xfrm>
          <a:off x="362624" y="116295"/>
          <a:ext cx="906562" cy="930365"/>
        </a:xfrm>
        <a:prstGeom prst="downArrow">
          <a:avLst/>
        </a:prstGeom>
        <a:solidFill>
          <a:schemeClr val="accent2">
            <a:lumMod val="75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4952C-6FAE-453F-A48F-EA3700D5D510}">
      <dsp:nvSpPr>
        <dsp:cNvPr id="0" name=""/>
        <dsp:cNvSpPr/>
      </dsp:nvSpPr>
      <dsp:spPr>
        <a:xfrm>
          <a:off x="1601593" y="0"/>
          <a:ext cx="966999" cy="97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Availability</a:t>
          </a:r>
          <a:endParaRPr lang="en-US" sz="1300" kern="1200" dirty="0"/>
        </a:p>
      </dsp:txBody>
      <dsp:txXfrm>
        <a:off x="1601593" y="0"/>
        <a:ext cx="966999" cy="976883"/>
      </dsp:txXfrm>
    </dsp:sp>
    <dsp:sp modelId="{E2BF6F6D-8270-4C61-B332-54EDD0FDA8E9}">
      <dsp:nvSpPr>
        <dsp:cNvPr id="0" name=""/>
        <dsp:cNvSpPr/>
      </dsp:nvSpPr>
      <dsp:spPr>
        <a:xfrm>
          <a:off x="1752686" y="1279252"/>
          <a:ext cx="906562" cy="930365"/>
        </a:xfrm>
        <a:prstGeom prst="upArrow">
          <a:avLst/>
        </a:prstGeom>
        <a:solidFill>
          <a:schemeClr val="accent2">
            <a:lumMod val="75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1D647-46D9-426A-9A8F-3B1804721129}">
      <dsp:nvSpPr>
        <dsp:cNvPr id="0" name=""/>
        <dsp:cNvSpPr/>
      </dsp:nvSpPr>
      <dsp:spPr>
        <a:xfrm>
          <a:off x="453281" y="1349030"/>
          <a:ext cx="966999" cy="97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Cost</a:t>
          </a:r>
          <a:endParaRPr lang="en-US" sz="1300" kern="1200" dirty="0"/>
        </a:p>
      </dsp:txBody>
      <dsp:txXfrm>
        <a:off x="453281" y="1349030"/>
        <a:ext cx="966999" cy="9768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21EE-370A-444D-B6C7-A656F5496205}">
      <dsp:nvSpPr>
        <dsp:cNvPr id="0" name=""/>
        <dsp:cNvSpPr/>
      </dsp:nvSpPr>
      <dsp:spPr>
        <a:xfrm>
          <a:off x="428733" y="0"/>
          <a:ext cx="5918026" cy="1581330"/>
        </a:xfrm>
        <a:prstGeom prst="rightArrow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9223F-A120-4A3B-BEF3-725DA3953732}">
      <dsp:nvSpPr>
        <dsp:cNvPr id="0" name=""/>
        <dsp:cNvSpPr/>
      </dsp:nvSpPr>
      <dsp:spPr>
        <a:xfrm>
          <a:off x="24819" y="474399"/>
          <a:ext cx="1190122" cy="632532"/>
        </a:xfrm>
        <a:prstGeom prst="roundRect">
          <a:avLst/>
        </a:prstGeom>
        <a:solidFill>
          <a:schemeClr val="accent6">
            <a:lumMod val="50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New/Early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Deployment</a:t>
          </a:r>
          <a:endParaRPr lang="en-US" sz="1400" kern="1200" dirty="0"/>
        </a:p>
      </dsp:txBody>
      <dsp:txXfrm>
        <a:off x="24819" y="474399"/>
        <a:ext cx="1190122" cy="632532"/>
      </dsp:txXfrm>
    </dsp:sp>
    <dsp:sp modelId="{FB7E34BE-D98D-4D7E-A983-7189C8EB52A9}">
      <dsp:nvSpPr>
        <dsp:cNvPr id="0" name=""/>
        <dsp:cNvSpPr/>
      </dsp:nvSpPr>
      <dsp:spPr>
        <a:xfrm>
          <a:off x="1413295" y="474399"/>
          <a:ext cx="1125985" cy="632532"/>
        </a:xfrm>
        <a:prstGeom prst="roundRect">
          <a:avLst/>
        </a:prstGeom>
        <a:solidFill>
          <a:schemeClr val="accent6">
            <a:lumMod val="50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Mature</a:t>
          </a:r>
          <a:endParaRPr lang="en-US" sz="1400" kern="1200" dirty="0"/>
        </a:p>
      </dsp:txBody>
      <dsp:txXfrm>
        <a:off x="1413295" y="474399"/>
        <a:ext cx="1125985" cy="632532"/>
      </dsp:txXfrm>
    </dsp:sp>
    <dsp:sp modelId="{4B8091CA-301F-4CC0-87D5-E374C5E67244}">
      <dsp:nvSpPr>
        <dsp:cNvPr id="0" name=""/>
        <dsp:cNvSpPr/>
      </dsp:nvSpPr>
      <dsp:spPr>
        <a:xfrm>
          <a:off x="2737635" y="474399"/>
          <a:ext cx="1148343" cy="632532"/>
        </a:xfrm>
        <a:prstGeom prst="roundRect">
          <a:avLst/>
        </a:prstGeom>
        <a:solidFill>
          <a:schemeClr val="accent6">
            <a:lumMod val="50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Evolution</a:t>
          </a:r>
          <a:endParaRPr lang="en-US" sz="1400" kern="1200" dirty="0"/>
        </a:p>
      </dsp:txBody>
      <dsp:txXfrm>
        <a:off x="2737635" y="474399"/>
        <a:ext cx="1148343" cy="632532"/>
      </dsp:txXfrm>
    </dsp:sp>
    <dsp:sp modelId="{6E85363F-3F4F-4DCB-9B59-130381EBEC02}">
      <dsp:nvSpPr>
        <dsp:cNvPr id="0" name=""/>
        <dsp:cNvSpPr/>
      </dsp:nvSpPr>
      <dsp:spPr>
        <a:xfrm>
          <a:off x="4104358" y="467966"/>
          <a:ext cx="1110233" cy="632532"/>
        </a:xfrm>
        <a:prstGeom prst="roundRect">
          <a:avLst/>
        </a:prstGeom>
        <a:solidFill>
          <a:schemeClr val="accent6">
            <a:lumMod val="50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Sunset</a:t>
          </a:r>
          <a:endParaRPr lang="en-US" sz="1400" kern="1200" dirty="0"/>
        </a:p>
      </dsp:txBody>
      <dsp:txXfrm>
        <a:off x="4104358" y="467966"/>
        <a:ext cx="1110233" cy="632532"/>
      </dsp:txXfrm>
    </dsp:sp>
    <dsp:sp modelId="{993BC053-708E-4B5F-9D20-4B1F79F93911}">
      <dsp:nvSpPr>
        <dsp:cNvPr id="0" name=""/>
        <dsp:cNvSpPr/>
      </dsp:nvSpPr>
      <dsp:spPr>
        <a:xfrm>
          <a:off x="5392920" y="474399"/>
          <a:ext cx="1544644" cy="632532"/>
        </a:xfrm>
        <a:prstGeom prst="roundRect">
          <a:avLst/>
        </a:prstGeom>
        <a:solidFill>
          <a:schemeClr val="accent2">
            <a:lumMod val="75000"/>
          </a:schemeClr>
        </a:solidFill>
        <a:ln w="6350" cap="sq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Retired??</a:t>
          </a:r>
          <a:endParaRPr lang="en-US" sz="1400" kern="1200" dirty="0"/>
        </a:p>
      </dsp:txBody>
      <dsp:txXfrm>
        <a:off x="5392920" y="474399"/>
        <a:ext cx="1544644" cy="632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C4E8471D-70C3-48F1-BF5B-A06A11876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8938" y="4416425"/>
            <a:ext cx="6232525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3E5EB4AA-0A88-4099-BF36-5ED67E70F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2063" y="720725"/>
            <a:ext cx="4813300" cy="3609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VES:</a:t>
            </a:r>
            <a:endParaRPr lang="en-US" dirty="0"/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Helping businesses work.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Global IP and network-based IT solutions.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One of the most connected backbone networks in the world.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Advanced cloud and security services.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88A314-6E31-4CB9-BE30-D0659C5DD4A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2063" y="720725"/>
            <a:ext cx="4813300" cy="3609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VES:</a:t>
            </a:r>
            <a:endParaRPr lang="en-US" dirty="0"/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Helping businesses work.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Global IP and network-based IT solutions.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One of the most connected backbone networks in the world.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Advanced cloud and security services.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DFD52D-3634-4FAE-A09C-2376A5D2D7E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2063" y="720725"/>
            <a:ext cx="4813300" cy="3609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VES:</a:t>
            </a:r>
            <a:endParaRPr lang="en-US" dirty="0"/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Helping businesses work.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Global IP and network-based IT solutions.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One of the most connected backbone networks in the world.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Advanced cloud and security services.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7EF0F8-D612-4528-A002-2C0D1374792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31A25F-85ED-4515-A6AB-39A33F5ABFD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2063" y="720725"/>
            <a:ext cx="4813300" cy="3609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VES:</a:t>
            </a:r>
            <a:endParaRPr lang="en-US" dirty="0"/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Helping businesses work.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Global IP and network-based IT solutions.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One of the most connected backbone networks in the world.</a:t>
            </a:r>
          </a:p>
          <a:p>
            <a:pPr marL="234440" indent="-23444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Advanced cloud and security services.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2BE59C-70A0-4F38-8395-87B6945F129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57200" y="594995"/>
            <a:ext cx="4114800" cy="173736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457200" y="2423795"/>
            <a:ext cx="4114800" cy="137160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2pPr>
            <a:lvl3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3pPr>
            <a:lvl4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4pPr>
            <a:lvl5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5pPr>
            <a:lvl6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6pPr>
            <a:lvl7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7pPr>
            <a:lvl8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8pPr>
            <a:lvl9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tatem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21"/>
          <p:cNvSpPr>
            <a:spLocks noGrp="1"/>
          </p:cNvSpPr>
          <p:nvPr>
            <p:ph type="body" sz="quarter" idx="16"/>
          </p:nvPr>
        </p:nvSpPr>
        <p:spPr bwMode="auto">
          <a:xfrm>
            <a:off x="457200" y="593725"/>
            <a:ext cx="3737919" cy="5576887"/>
          </a:xfr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9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9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900"/>
              </a:spcBef>
              <a:defRPr>
                <a:solidFill>
                  <a:schemeClr val="tx1"/>
                </a:solidFill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hart Placeholder 3"/>
          <p:cNvSpPr>
            <a:spLocks noGrp="1"/>
          </p:cNvSpPr>
          <p:nvPr>
            <p:ph type="chart" sz="quarter" idx="17"/>
          </p:nvPr>
        </p:nvSpPr>
        <p:spPr bwMode="auto">
          <a:xfrm>
            <a:off x="4572000" y="1463675"/>
            <a:ext cx="4114800" cy="4706937"/>
          </a:xfrm>
        </p:spPr>
        <p:txBody>
          <a:bodyPr rtlCol="0" anchor="ctr">
            <a:normAutofit/>
          </a:bodyPr>
          <a:lstStyle>
            <a:lvl1pPr algn="ctr">
              <a:defRPr sz="1200" b="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052F-20DF-47DB-B10F-2779E5B8A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593725"/>
            <a:ext cx="3566160" cy="5576888"/>
          </a:xfr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2pPr>
              <a:spcBef>
                <a:spcPts val="1200"/>
              </a:spcBef>
              <a:defRPr b="1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>
                <a:solidFill>
                  <a:schemeClr val="tx1"/>
                </a:solidFill>
              </a:defRPr>
            </a:lvl3pPr>
            <a:lvl4pPr marL="230188" indent="-230188">
              <a:spcBef>
                <a:spcPts val="900"/>
              </a:spcBef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460375" indent="-230188">
              <a:spcBef>
                <a:spcPts val="900"/>
              </a:spcBef>
              <a:defRPr>
                <a:solidFill>
                  <a:schemeClr val="tx1"/>
                </a:solidFill>
              </a:defRPr>
            </a:lvl5pPr>
            <a:lvl6pPr marL="690563" indent="-227013">
              <a:tabLst/>
              <a:defRPr baseline="0"/>
            </a:lvl6pPr>
            <a:lvl7pPr marL="919163" indent="-228600">
              <a:tabLst/>
              <a:defRPr baseline="0"/>
            </a:lvl7pPr>
            <a:lvl8pPr marL="1147763" indent="-228600">
              <a:tabLst/>
              <a:defRPr baseline="0"/>
            </a:lvl8pPr>
            <a:lvl9pPr marL="1374775" indent="-227013">
              <a:tabLst/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8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4251961" y="1950252"/>
            <a:ext cx="4434839" cy="2862072"/>
          </a:xfrm>
          <a:noFill/>
        </p:spPr>
        <p:txBody>
          <a:bodyPr rtlCol="0" anchor="ctr">
            <a:normAutofit/>
          </a:bodyPr>
          <a:lstStyle>
            <a:lvl1pPr algn="ctr">
              <a:spcBef>
                <a:spcPts val="0"/>
              </a:spcBef>
              <a:defRPr sz="1200" b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7"/>
          </p:nvPr>
        </p:nvSpPr>
        <p:spPr bwMode="auto">
          <a:xfrm>
            <a:off x="4251960" y="4918484"/>
            <a:ext cx="4434840" cy="3657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ABED-57B4-48B6-92E0-AE77C78DF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593725"/>
            <a:ext cx="3566160" cy="5576888"/>
          </a:xfr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2pPr>
              <a:spcBef>
                <a:spcPts val="1200"/>
              </a:spcBef>
              <a:defRPr b="1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>
                <a:solidFill>
                  <a:schemeClr val="tx1"/>
                </a:solidFill>
              </a:defRPr>
            </a:lvl3pPr>
            <a:lvl4pPr marL="230188" indent="-230188">
              <a:spcBef>
                <a:spcPts val="900"/>
              </a:spcBef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460375" indent="-230188">
              <a:spcBef>
                <a:spcPts val="900"/>
              </a:spcBef>
              <a:defRPr>
                <a:solidFill>
                  <a:schemeClr val="tx1"/>
                </a:solidFill>
              </a:defRPr>
            </a:lvl5pPr>
            <a:lvl6pPr marL="690563" indent="-227013">
              <a:tabLst/>
              <a:defRPr baseline="0"/>
            </a:lvl6pPr>
            <a:lvl7pPr marL="919163" indent="-228600">
              <a:tabLst/>
              <a:defRPr baseline="0"/>
            </a:lvl7pPr>
            <a:lvl8pPr marL="1147763" indent="-228600">
              <a:tabLst/>
              <a:defRPr baseline="0"/>
            </a:lvl8pPr>
            <a:lvl9pPr marL="1374775" indent="-227013">
              <a:tabLst/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31"/>
          </p:nvPr>
        </p:nvSpPr>
        <p:spPr bwMode="auto">
          <a:xfrm>
            <a:off x="4251960" y="1950252"/>
            <a:ext cx="2148840" cy="2862072"/>
          </a:xfrm>
          <a:noFill/>
        </p:spPr>
        <p:txBody>
          <a:bodyPr rtlCol="0" anchor="ctr">
            <a:normAutofit/>
          </a:bodyPr>
          <a:lstStyle>
            <a:lvl1pPr algn="ctr">
              <a:spcBef>
                <a:spcPts val="0"/>
              </a:spcBef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27"/>
          </p:nvPr>
        </p:nvSpPr>
        <p:spPr bwMode="auto">
          <a:xfrm>
            <a:off x="4251960" y="4918484"/>
            <a:ext cx="2148840" cy="3657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9"/>
          </p:nvPr>
        </p:nvSpPr>
        <p:spPr bwMode="auto">
          <a:xfrm>
            <a:off x="6537960" y="4918484"/>
            <a:ext cx="2148840" cy="36576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30"/>
          </p:nvPr>
        </p:nvSpPr>
        <p:spPr bwMode="auto">
          <a:xfrm>
            <a:off x="6537960" y="1950252"/>
            <a:ext cx="2148840" cy="2862072"/>
          </a:xfrm>
          <a:noFill/>
        </p:spPr>
        <p:txBody>
          <a:bodyPr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0AD-56E9-4728-B6CF-06A00EE79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/>
          <p:cNvSpPr>
            <a:spLocks noGrp="1"/>
          </p:cNvSpPr>
          <p:nvPr>
            <p:ph type="body" sz="quarter" idx="28"/>
          </p:nvPr>
        </p:nvSpPr>
        <p:spPr bwMode="auto">
          <a:xfrm>
            <a:off x="6175376" y="4918484"/>
            <a:ext cx="2511424" cy="3657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9"/>
          </p:nvPr>
        </p:nvSpPr>
        <p:spPr bwMode="auto">
          <a:xfrm>
            <a:off x="457200" y="4918484"/>
            <a:ext cx="2516188" cy="3657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30"/>
          </p:nvPr>
        </p:nvSpPr>
        <p:spPr bwMode="auto">
          <a:xfrm>
            <a:off x="3314700" y="4918484"/>
            <a:ext cx="2514600" cy="36576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buFontTx/>
              <a:buNone/>
              <a:defRPr sz="900"/>
            </a:lvl2pPr>
            <a:lvl3pPr marL="0" indent="0">
              <a:spcBef>
                <a:spcPts val="0"/>
              </a:spcBef>
              <a:buFontTx/>
              <a:buNone/>
              <a:defRPr sz="900"/>
            </a:lvl3pPr>
            <a:lvl4pPr marL="0" indent="0">
              <a:spcBef>
                <a:spcPts val="0"/>
              </a:spcBef>
              <a:buFontTx/>
              <a:buNone/>
              <a:defRPr sz="900"/>
            </a:lvl4pPr>
            <a:lvl5pPr marL="0" indent="0">
              <a:spcBef>
                <a:spcPts val="0"/>
              </a:spcBef>
              <a:buFontTx/>
              <a:buNone/>
              <a:tabLst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8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8788" y="1465620"/>
            <a:ext cx="2514600" cy="3346704"/>
          </a:xfrm>
          <a:noFill/>
        </p:spPr>
        <p:txBody>
          <a:bodyPr rtlCol="0" anchor="ctr">
            <a:normAutofit/>
          </a:bodyPr>
          <a:lstStyle>
            <a:lvl1pPr algn="ctr">
              <a:spcBef>
                <a:spcPts val="0"/>
              </a:spcBef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Picture Placeholder 8"/>
          <p:cNvSpPr>
            <a:spLocks noGrp="1" noChangeAspect="1"/>
          </p:cNvSpPr>
          <p:nvPr>
            <p:ph type="pic" sz="quarter" idx="14"/>
          </p:nvPr>
        </p:nvSpPr>
        <p:spPr bwMode="auto">
          <a:xfrm>
            <a:off x="3314700" y="1465620"/>
            <a:ext cx="2514600" cy="3346704"/>
          </a:xfrm>
          <a:noFill/>
        </p:spPr>
        <p:txBody>
          <a:bodyPr rtlCol="0" anchor="ctr">
            <a:normAutofit/>
          </a:bodyPr>
          <a:lstStyle>
            <a:lvl1pPr algn="ctr">
              <a:spcBef>
                <a:spcPts val="0"/>
              </a:spcBef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8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6175375" y="1465620"/>
            <a:ext cx="2514600" cy="3346704"/>
          </a:xfrm>
          <a:noFill/>
        </p:spPr>
        <p:txBody>
          <a:bodyPr rtlCol="0" anchor="ctr">
            <a:normAutofit/>
          </a:bodyPr>
          <a:lstStyle>
            <a:lvl1pPr algn="ctr">
              <a:spcBef>
                <a:spcPts val="0"/>
              </a:spcBef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2708-A840-4D61-98DC-2E68B37A2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-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 bwMode="auto">
          <a:xfrm>
            <a:off x="2595563" y="6415088"/>
            <a:ext cx="4022725" cy="228600"/>
          </a:xfrm>
          <a:prstGeom prst="rect">
            <a:avLst/>
          </a:prstGeom>
          <a:noFill/>
        </p:spPr>
        <p:txBody>
          <a:bodyPr lIns="0" tIns="0" rIns="182880" bIns="0" anchor="b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chemeClr val="tx2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9144000" cy="6858000"/>
          </a:xfrm>
        </p:spPr>
        <p:txBody>
          <a:bodyPr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DA83-3CD7-42F9-969C-EDF8DAA9A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 bwMode="auto">
          <a:xfrm>
            <a:off x="457200" y="1463675"/>
            <a:ext cx="4114800" cy="914400"/>
          </a:xfrm>
          <a:prstGeom prst="rect">
            <a:avLst/>
          </a:prstGeom>
          <a:noFill/>
        </p:spPr>
        <p:txBody>
          <a:bodyPr lIns="0" tIns="0" rIns="0" bIns="0">
            <a:normAutofit fontScale="925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00" b="1" dirty="0">
                <a:latin typeface="+mj-lt"/>
                <a:cs typeface="+mn-cs"/>
              </a:rPr>
              <a:t>Thank you.</a:t>
            </a:r>
            <a:endParaRPr lang="en-US" sz="6500" b="1" dirty="0">
              <a:latin typeface="+mj-lt"/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457200" y="2606040"/>
            <a:ext cx="4114800" cy="68580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2pPr>
            <a:lvl3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3pPr>
            <a:lvl4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4pPr>
            <a:lvl5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5pPr>
            <a:lvl6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6pPr>
            <a:lvl7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7pPr>
            <a:lvl8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8pPr>
            <a:lvl9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57200" y="594995"/>
            <a:ext cx="4114800" cy="173736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2813050" y="6415088"/>
            <a:ext cx="4022725" cy="228600"/>
          </a:xfrm>
          <a:prstGeom prst="rect">
            <a:avLst/>
          </a:prstGeom>
          <a:noFill/>
        </p:spPr>
        <p:txBody>
          <a:bodyPr lIns="0" tIns="0" rIns="182880" bIns="0" anchor="b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chemeClr val="tx2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4013" y="6332538"/>
            <a:ext cx="10699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white">
          <a:xfrm>
            <a:off x="0" y="0"/>
            <a:ext cx="9144000" cy="6858000"/>
          </a:xfrm>
          <a:solidFill>
            <a:schemeClr val="bg1"/>
          </a:solidFill>
        </p:spPr>
        <p:txBody>
          <a:bodyPr rtlCol="0" anchor="ctr">
            <a:normAutofit/>
          </a:bodyPr>
          <a:lstStyle>
            <a:lvl1pPr algn="ctr">
              <a:defRPr b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 bwMode="auto">
          <a:xfrm>
            <a:off x="457200" y="593725"/>
            <a:ext cx="4114800" cy="173736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457200" y="2422525"/>
            <a:ext cx="4114800" cy="137160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2pPr>
            <a:lvl3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3pPr>
            <a:lvl4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4pPr>
            <a:lvl5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5pPr>
            <a:lvl6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6pPr>
            <a:lvl7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7pPr>
            <a:lvl8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8pPr>
            <a:lvl9pPr marL="0" indent="0" algn="l">
              <a:lnSpc>
                <a:spcPct val="80000"/>
              </a:lnSpc>
              <a:spcBef>
                <a:spcPts val="900"/>
              </a:spcBef>
              <a:buNone/>
              <a:defRPr sz="2000" b="1">
                <a:solidFill>
                  <a:schemeClr val="bg1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3675"/>
            <a:ext cx="7086600" cy="4706938"/>
          </a:xfrm>
        </p:spPr>
        <p:txBody>
          <a:bodyPr/>
          <a:lstStyle>
            <a:lvl1pPr marL="457200" indent="-457200">
              <a:buFont typeface="+mj-lt"/>
              <a:buAutoNum type="arabicPeriod"/>
              <a:tabLst>
                <a:tab pos="452438" algn="l"/>
              </a:tabLst>
              <a:defRPr sz="2000"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95C-0447-4758-AAC2-3F023413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3675"/>
            <a:ext cx="7086600" cy="4706938"/>
          </a:xfrm>
        </p:spPr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D5B36-828F-4E2C-A428-2458A144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3675"/>
            <a:ext cx="3977640" cy="4706938"/>
          </a:xfrm>
        </p:spPr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 bwMode="auto">
          <a:xfrm>
            <a:off x="4709160" y="1463675"/>
            <a:ext cx="3977640" cy="4706938"/>
          </a:xfrm>
        </p:spPr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29B9-351C-4BA1-A383-AD8F21999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457200"/>
            <a:ext cx="8229600" cy="0"/>
          </a:xfrm>
          <a:prstGeom prst="line">
            <a:avLst/>
          </a:prstGeom>
          <a:ln w="47625" cap="flat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593725"/>
            <a:ext cx="7086600" cy="1600200"/>
          </a:xfrm>
        </p:spPr>
        <p:txBody>
          <a:bodyPr>
            <a:normAutofit/>
          </a:bodyPr>
          <a:lstStyle>
            <a:lvl1pPr algn="l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86000"/>
            <a:ext cx="7086600" cy="3884613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</a:defRPr>
            </a:lvl1pPr>
            <a:lvl2pPr>
              <a:defRPr sz="2200">
                <a:solidFill>
                  <a:schemeClr val="tx1"/>
                </a:solidFill>
                <a:latin typeface="+mn-lt"/>
              </a:defRPr>
            </a:lvl2pPr>
            <a:lvl3pPr>
              <a:defRPr sz="2200">
                <a:solidFill>
                  <a:schemeClr val="tx1"/>
                </a:solidFill>
                <a:latin typeface="+mn-lt"/>
              </a:defRPr>
            </a:lvl3pPr>
            <a:lvl4pPr>
              <a:defRPr sz="2200">
                <a:solidFill>
                  <a:schemeClr val="tx1"/>
                </a:solidFill>
                <a:latin typeface="+mn-lt"/>
              </a:defRPr>
            </a:lvl4pPr>
            <a:lvl5pPr>
              <a:defRPr sz="2200">
                <a:solidFill>
                  <a:schemeClr val="tx1"/>
                </a:solidFill>
                <a:latin typeface="+mn-lt"/>
              </a:defRPr>
            </a:lvl5pPr>
            <a:lvl6pPr>
              <a:defRPr sz="2200" baseline="0"/>
            </a:lvl6pPr>
            <a:lvl7pPr>
              <a:defRPr sz="2200" baseline="0"/>
            </a:lvl7pPr>
            <a:lvl8pPr>
              <a:defRPr sz="2200" baseline="0"/>
            </a:lvl8pPr>
            <a:lvl9pPr>
              <a:defRPr sz="2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593724"/>
            <a:ext cx="5943600" cy="2057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FFAE-0C75-4F47-851E-E20891D37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Statem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4013" y="6332538"/>
            <a:ext cx="10699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 bwMode="auto">
          <a:xfrm>
            <a:off x="4572000" y="0"/>
            <a:ext cx="4572000" cy="6858000"/>
          </a:xfrm>
          <a:noFill/>
        </p:spPr>
        <p:txBody>
          <a:bodyPr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6"/>
          </p:nvPr>
        </p:nvSpPr>
        <p:spPr bwMode="auto">
          <a:xfrm>
            <a:off x="457200" y="593725"/>
            <a:ext cx="3737919" cy="5576888"/>
          </a:xfr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2pPr>
              <a:spcBef>
                <a:spcPts val="12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9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9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900"/>
              </a:spcBef>
              <a:defRPr>
                <a:solidFill>
                  <a:schemeClr val="tx1"/>
                </a:solidFill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A724-1ED6-4BB2-98EF-B72E50C1F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3725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3675"/>
            <a:ext cx="7086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543800" y="6415088"/>
            <a:ext cx="9144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00, 0000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458200" y="6415088"/>
            <a:ext cx="2286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b="1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5BFB96-8BEF-4B72-8EF9-EC0ED2D76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2813050" y="6415088"/>
            <a:ext cx="4022725" cy="228600"/>
          </a:xfrm>
          <a:prstGeom prst="rect">
            <a:avLst/>
          </a:prstGeom>
          <a:noFill/>
        </p:spPr>
        <p:txBody>
          <a:bodyPr lIns="0" tIns="0" rIns="182880" bIns="0" anchor="b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chemeClr val="tx2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1" name="Picture 12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4013" y="6332538"/>
            <a:ext cx="10699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33" r:id="rId8"/>
    <p:sldLayoutId id="2147483742" r:id="rId9"/>
    <p:sldLayoutId id="2147483743" r:id="rId10"/>
    <p:sldLayoutId id="2147483744" r:id="rId11"/>
    <p:sldLayoutId id="2147483745" r:id="rId12"/>
    <p:sldLayoutId id="2147483734" r:id="rId13"/>
    <p:sldLayoutId id="2147483746" r:id="rId14"/>
    <p:sldLayoutId id="214748374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defTabSz="457200" rtl="0" fontAlgn="base">
        <a:spcBef>
          <a:spcPts val="12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rtl="0" fontAlgn="base">
        <a:spcBef>
          <a:spcPts val="120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30188" indent="-230188" algn="l" defTabSz="457200" rtl="0" fontAlgn="base">
        <a:spcBef>
          <a:spcPts val="9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55613" indent="-225425" algn="l" defTabSz="457200" rtl="0" fontAlgn="base">
        <a:spcBef>
          <a:spcPts val="9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230188" algn="l" defTabSz="457200" rtl="0" fontAlgn="base">
        <a:spcBef>
          <a:spcPts val="9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223838" algn="l" defTabSz="457200" rtl="0" eaLnBrk="1" latinLnBrk="0" hangingPunct="1">
        <a:spcBef>
          <a:spcPts val="9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47763" indent="-233363" algn="l" defTabSz="457200" rtl="0" eaLnBrk="1" latinLnBrk="0" hangingPunct="1">
        <a:spcBef>
          <a:spcPts val="9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223838" algn="l" defTabSz="457200" rtl="0" eaLnBrk="1" latinLnBrk="0" hangingPunct="1">
        <a:spcBef>
          <a:spcPts val="9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04963" indent="-233363" algn="l" defTabSz="457200" rtl="0" eaLnBrk="1" latinLnBrk="0" hangingPunct="1">
        <a:spcBef>
          <a:spcPts val="9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595313"/>
            <a:ext cx="7947025" cy="1736725"/>
          </a:xfrm>
        </p:spPr>
        <p:txBody>
          <a:bodyPr/>
          <a:lstStyle/>
          <a:p>
            <a:r>
              <a:rPr lang="en-US" dirty="0" smtClean="0"/>
              <a:t>Network Transformation</a:t>
            </a:r>
            <a:br>
              <a:rPr lang="en-US" dirty="0" smtClean="0"/>
            </a:br>
            <a:r>
              <a:rPr lang="en-US" dirty="0" smtClean="0"/>
              <a:t>Lifecycle Maintenance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7200" y="2424113"/>
            <a:ext cx="41148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Jude F. Ognibene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Sr. Manager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Verizon Maintenance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Connector 12"/>
          <p:cNvSpPr/>
          <p:nvPr/>
        </p:nvSpPr>
        <p:spPr>
          <a:xfrm>
            <a:off x="2559050" y="1477963"/>
            <a:ext cx="3778250" cy="3686175"/>
          </a:xfrm>
          <a:prstGeom prst="flowChartConnector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6851650" y="2333625"/>
            <a:ext cx="2081213" cy="2016125"/>
          </a:xfrm>
          <a:prstGeom prst="flowChartConnector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370638" y="3228975"/>
            <a:ext cx="522287" cy="3000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9" name="TextBox 22"/>
          <p:cNvSpPr txBox="1">
            <a:spLocks noChangeArrowheads="1"/>
          </p:cNvSpPr>
          <p:nvPr/>
        </p:nvSpPr>
        <p:spPr bwMode="auto">
          <a:xfrm>
            <a:off x="6816725" y="4416425"/>
            <a:ext cx="2116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Retired Networks??</a:t>
            </a:r>
          </a:p>
        </p:txBody>
      </p:sp>
      <p:sp>
        <p:nvSpPr>
          <p:cNvPr id="16390" name="TextBox 23"/>
          <p:cNvSpPr txBox="1">
            <a:spLocks noChangeArrowheads="1"/>
          </p:cNvSpPr>
          <p:nvPr/>
        </p:nvSpPr>
        <p:spPr bwMode="auto">
          <a:xfrm>
            <a:off x="3289300" y="5202238"/>
            <a:ext cx="2387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Legacy / Traditional Networks</a:t>
            </a:r>
          </a:p>
        </p:txBody>
      </p:sp>
      <p:pic>
        <p:nvPicPr>
          <p:cNvPr id="16391" name="Picture 2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2325" y="2625725"/>
            <a:ext cx="142557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Flowchart: Connector 25"/>
          <p:cNvSpPr/>
          <p:nvPr/>
        </p:nvSpPr>
        <p:spPr>
          <a:xfrm>
            <a:off x="307975" y="806450"/>
            <a:ext cx="1781175" cy="1739900"/>
          </a:xfrm>
          <a:prstGeom prst="flowChartConnector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3" name="TextBox 26"/>
          <p:cNvSpPr txBox="1">
            <a:spLocks noChangeArrowheads="1"/>
          </p:cNvSpPr>
          <p:nvPr/>
        </p:nvSpPr>
        <p:spPr bwMode="auto">
          <a:xfrm>
            <a:off x="225425" y="954088"/>
            <a:ext cx="1933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Next Gen</a:t>
            </a:r>
          </a:p>
          <a:p>
            <a:pPr algn="ctr"/>
            <a:r>
              <a:rPr lang="en-US" sz="2000" b="1"/>
              <a:t>Intelligent</a:t>
            </a:r>
          </a:p>
          <a:p>
            <a:pPr algn="ctr"/>
            <a:r>
              <a:rPr lang="en-US" sz="2000" b="1"/>
              <a:t>Networks</a:t>
            </a:r>
          </a:p>
          <a:p>
            <a:pPr algn="ctr"/>
            <a:r>
              <a:rPr lang="en-US" sz="2000" b="1"/>
              <a:t>(Core/Edge)</a:t>
            </a:r>
          </a:p>
        </p:txBody>
      </p:sp>
      <p:sp>
        <p:nvSpPr>
          <p:cNvPr id="16394" name="TextBox 28"/>
          <p:cNvSpPr txBox="1">
            <a:spLocks noChangeArrowheads="1"/>
          </p:cNvSpPr>
          <p:nvPr/>
        </p:nvSpPr>
        <p:spPr bwMode="auto">
          <a:xfrm>
            <a:off x="379413" y="4849813"/>
            <a:ext cx="1674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SDN</a:t>
            </a:r>
          </a:p>
          <a:p>
            <a:pPr algn="ctr"/>
            <a:r>
              <a:rPr lang="en-US" sz="2400" b="1"/>
              <a:t>&amp;</a:t>
            </a:r>
          </a:p>
          <a:p>
            <a:pPr algn="ctr"/>
            <a:r>
              <a:rPr lang="en-US" sz="2400" b="1"/>
              <a:t>NFV</a:t>
            </a:r>
          </a:p>
        </p:txBody>
      </p:sp>
      <p:sp>
        <p:nvSpPr>
          <p:cNvPr id="16395" name="TextBox 20"/>
          <p:cNvSpPr txBox="1">
            <a:spLocks noChangeArrowheads="1"/>
          </p:cNvSpPr>
          <p:nvPr/>
        </p:nvSpPr>
        <p:spPr bwMode="auto">
          <a:xfrm>
            <a:off x="3352800" y="2098675"/>
            <a:ext cx="893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Lucida Bright" pitchFamily="18" charset="0"/>
              </a:rPr>
              <a:t>DCS</a:t>
            </a:r>
          </a:p>
        </p:txBody>
      </p:sp>
      <p:sp>
        <p:nvSpPr>
          <p:cNvPr id="16396" name="TextBox 27"/>
          <p:cNvSpPr txBox="1">
            <a:spLocks noChangeArrowheads="1"/>
          </p:cNvSpPr>
          <p:nvPr/>
        </p:nvSpPr>
        <p:spPr bwMode="auto">
          <a:xfrm>
            <a:off x="3733800" y="2579688"/>
            <a:ext cx="1089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SONET</a:t>
            </a:r>
          </a:p>
        </p:txBody>
      </p:sp>
      <p:sp>
        <p:nvSpPr>
          <p:cNvPr id="16397" name="TextBox 29"/>
          <p:cNvSpPr txBox="1">
            <a:spLocks noChangeArrowheads="1"/>
          </p:cNvSpPr>
          <p:nvPr/>
        </p:nvSpPr>
        <p:spPr bwMode="auto">
          <a:xfrm>
            <a:off x="4298950" y="2203450"/>
            <a:ext cx="15065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C00000"/>
                </a:solidFill>
                <a:latin typeface="Bookman Old Style" pitchFamily="18" charset="0"/>
                <a:cs typeface="Calibri" pitchFamily="34" charset="0"/>
              </a:rPr>
              <a:t>Voicemail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32363" y="2720975"/>
            <a:ext cx="9429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/>
                </a:solidFill>
                <a:latin typeface="Bell MT" panose="02020503060305020303" pitchFamily="18" charset="0"/>
                <a:cs typeface="Calibri" panose="020F0502020204030204" pitchFamily="34" charset="0"/>
              </a:rPr>
              <a:t>TDM</a:t>
            </a:r>
            <a:endParaRPr lang="en-US" sz="2400" b="1" dirty="0">
              <a:solidFill>
                <a:schemeClr val="accent4"/>
              </a:solidFill>
              <a:latin typeface="Bell MT" panose="02020503060305020303" pitchFamily="18" charset="0"/>
              <a:cs typeface="Calibri" panose="020F0502020204030204" pitchFamily="34" charset="0"/>
            </a:endParaRPr>
          </a:p>
        </p:txBody>
      </p:sp>
      <p:sp>
        <p:nvSpPr>
          <p:cNvPr id="16399" name="TextBox 31"/>
          <p:cNvSpPr txBox="1">
            <a:spLocks noChangeArrowheads="1"/>
          </p:cNvSpPr>
          <p:nvPr/>
        </p:nvSpPr>
        <p:spPr bwMode="auto">
          <a:xfrm>
            <a:off x="2725738" y="3000375"/>
            <a:ext cx="164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7030A0"/>
                </a:solidFill>
                <a:latin typeface="Bookman Old Style" pitchFamily="18" charset="0"/>
                <a:cs typeface="Calibri" pitchFamily="34" charset="0"/>
              </a:rPr>
              <a:t>Telemetry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92638" y="3144838"/>
            <a:ext cx="8445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  <a:cs typeface="Calibri" panose="020F0502020204030204" pitchFamily="34" charset="0"/>
              </a:rPr>
              <a:t>VoIP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  <a:cs typeface="Calibri" panose="020F0502020204030204" pitchFamily="34" charset="0"/>
            </a:endParaRPr>
          </a:p>
        </p:txBody>
      </p:sp>
      <p:sp>
        <p:nvSpPr>
          <p:cNvPr id="16401" name="TextBox 33"/>
          <p:cNvSpPr txBox="1">
            <a:spLocks noChangeArrowheads="1"/>
          </p:cNvSpPr>
          <p:nvPr/>
        </p:nvSpPr>
        <p:spPr bwMode="auto">
          <a:xfrm>
            <a:off x="3082925" y="3514725"/>
            <a:ext cx="1152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660033"/>
                </a:solidFill>
                <a:latin typeface="Calibri" pitchFamily="34" charset="0"/>
                <a:cs typeface="Calibri" pitchFamily="34" charset="0"/>
              </a:rPr>
              <a:t>Security</a:t>
            </a:r>
          </a:p>
        </p:txBody>
      </p:sp>
      <p:sp>
        <p:nvSpPr>
          <p:cNvPr id="16402" name="TextBox 34"/>
          <p:cNvSpPr txBox="1">
            <a:spLocks noChangeArrowheads="1"/>
          </p:cNvSpPr>
          <p:nvPr/>
        </p:nvSpPr>
        <p:spPr bwMode="auto">
          <a:xfrm>
            <a:off x="4359275" y="3627438"/>
            <a:ext cx="844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hiller" pitchFamily="82" charset="0"/>
                <a:cs typeface="Calibri" pitchFamily="34" charset="0"/>
              </a:rPr>
              <a:t>MUX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73525" y="1773238"/>
            <a:ext cx="8921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  <a:cs typeface="Calibri" panose="020F0502020204030204" pitchFamily="34" charset="0"/>
              </a:rPr>
              <a:t>STP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Elephant" panose="02020904090505020303" pitchFamily="18" charset="0"/>
              <a:cs typeface="Calibri" panose="020F0502020204030204" pitchFamily="34" charset="0"/>
            </a:endParaRPr>
          </a:p>
        </p:txBody>
      </p:sp>
      <p:sp>
        <p:nvSpPr>
          <p:cNvPr id="16404" name="TextBox 36"/>
          <p:cNvSpPr txBox="1">
            <a:spLocks noChangeArrowheads="1"/>
          </p:cNvSpPr>
          <p:nvPr/>
        </p:nvSpPr>
        <p:spPr bwMode="auto">
          <a:xfrm>
            <a:off x="3249613" y="4081463"/>
            <a:ext cx="1122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DWDM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2413" y="3508375"/>
            <a:ext cx="4810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IP</a:t>
            </a:r>
          </a:p>
        </p:txBody>
      </p:sp>
      <p:sp>
        <p:nvSpPr>
          <p:cNvPr id="16406" name="TextBox 38"/>
          <p:cNvSpPr txBox="1">
            <a:spLocks noChangeArrowheads="1"/>
          </p:cNvSpPr>
          <p:nvPr/>
        </p:nvSpPr>
        <p:spPr bwMode="auto">
          <a:xfrm>
            <a:off x="2994025" y="2493963"/>
            <a:ext cx="7524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C00000"/>
                </a:solidFill>
                <a:latin typeface="Bookman Old Style" pitchFamily="18" charset="0"/>
                <a:cs typeface="Calibri" pitchFamily="34" charset="0"/>
              </a:rPr>
              <a:t>SS7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92625" y="4273550"/>
            <a:ext cx="982663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Probes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301625" y="2693988"/>
            <a:ext cx="1781175" cy="1739900"/>
          </a:xfrm>
          <a:prstGeom prst="flowChartConnector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314325" y="4564063"/>
            <a:ext cx="1781175" cy="1739900"/>
          </a:xfrm>
          <a:prstGeom prst="flowChartConnector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10" name="TextBox 42"/>
          <p:cNvSpPr txBox="1">
            <a:spLocks noChangeArrowheads="1"/>
          </p:cNvSpPr>
          <p:nvPr/>
        </p:nvSpPr>
        <p:spPr bwMode="auto">
          <a:xfrm>
            <a:off x="347663" y="3278188"/>
            <a:ext cx="1674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Analytics</a:t>
            </a:r>
          </a:p>
        </p:txBody>
      </p:sp>
      <p:sp>
        <p:nvSpPr>
          <p:cNvPr id="44" name="Right Arrow 43"/>
          <p:cNvSpPr/>
          <p:nvPr/>
        </p:nvSpPr>
        <p:spPr>
          <a:xfrm rot="19786538">
            <a:off x="2138363" y="4908550"/>
            <a:ext cx="1052512" cy="3016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747129">
            <a:off x="2168525" y="1727200"/>
            <a:ext cx="879475" cy="3016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2089150" y="3328988"/>
            <a:ext cx="447675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84188" y="682625"/>
            <a:ext cx="8097837" cy="3735388"/>
          </a:xfrm>
        </p:spPr>
        <p:txBody>
          <a:bodyPr rtlCol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/>
              <a:t>THE PROBLEM: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Support aging legacy networks while also supporting a growing portfolio of next-gen technologies</a:t>
            </a:r>
          </a:p>
          <a:p>
            <a:pPr fontAlgn="auto">
              <a:spcAft>
                <a:spcPts val="0"/>
              </a:spcAft>
              <a:defRPr/>
            </a:pPr>
            <a:endParaRPr lang="en-US" sz="1000" dirty="0" smtClean="0"/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0" dirty="0" smtClean="0"/>
              <a:t>Static/Declining Operating Expenses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0" dirty="0" smtClean="0"/>
              <a:t>Growing liability for support of next-gen network deployments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0" dirty="0" smtClean="0"/>
              <a:t>Increasing support costs on legacy technologies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0" dirty="0" smtClean="0"/>
              <a:t>Increasing limitations on availability of parts and technical support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3400" dirty="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3213460" y="3971109"/>
          <a:ext cx="3021874" cy="2325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23875" y="784225"/>
            <a:ext cx="8097838" cy="5545138"/>
          </a:xfrm>
        </p:spPr>
        <p:txBody>
          <a:bodyPr rtlCol="0"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THE SOLUTION:</a:t>
            </a:r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endParaRPr lang="en-US" sz="3000" dirty="0" smtClean="0"/>
          </a:p>
          <a:p>
            <a:pPr fontAlgn="auto">
              <a:spcAft>
                <a:spcPts val="0"/>
              </a:spcAft>
              <a:defRPr/>
            </a:pPr>
            <a:endParaRPr lang="en-US" sz="3000" dirty="0"/>
          </a:p>
          <a:p>
            <a:pPr fontAlgn="auto">
              <a:spcAft>
                <a:spcPts val="0"/>
              </a:spcAft>
              <a:defRPr/>
            </a:pPr>
            <a:endParaRPr lang="en-US" sz="3000" dirty="0"/>
          </a:p>
          <a:p>
            <a:pPr algn="ctr" fontAlgn="auto">
              <a:spcAft>
                <a:spcPts val="0"/>
              </a:spcAft>
              <a:defRPr/>
            </a:pPr>
            <a:r>
              <a:rPr lang="en-US" sz="3000" i="1" dirty="0" smtClean="0"/>
              <a:t>…Yeah, that’ll fix everything.</a:t>
            </a:r>
          </a:p>
        </p:txBody>
      </p:sp>
      <p:sp>
        <p:nvSpPr>
          <p:cNvPr id="2" name="Explosion 1 1"/>
          <p:cNvSpPr/>
          <p:nvPr/>
        </p:nvSpPr>
        <p:spPr>
          <a:xfrm rot="909267">
            <a:off x="6272213" y="1476375"/>
            <a:ext cx="2300287" cy="2119313"/>
          </a:xfrm>
          <a:prstGeom prst="irregularSeal1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Negotiate!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xplosion 1 11"/>
          <p:cNvSpPr/>
          <p:nvPr/>
        </p:nvSpPr>
        <p:spPr>
          <a:xfrm rot="20753362">
            <a:off x="658813" y="1558925"/>
            <a:ext cx="2298700" cy="2117725"/>
          </a:xfrm>
          <a:prstGeom prst="irregularSeal1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Ask for Better Prices!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xplosion 1 12"/>
          <p:cNvSpPr/>
          <p:nvPr/>
        </p:nvSpPr>
        <p:spPr>
          <a:xfrm rot="765342">
            <a:off x="5345113" y="3365500"/>
            <a:ext cx="2298700" cy="2119313"/>
          </a:xfrm>
          <a:prstGeom prst="irregularSeal1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All we need is T&amp;M!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 rot="20936673">
            <a:off x="3556000" y="1716088"/>
            <a:ext cx="2298700" cy="2117725"/>
          </a:xfrm>
          <a:prstGeom prst="irregularSeal1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But we only call a few times a year!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xplosion 1 14"/>
          <p:cNvSpPr/>
          <p:nvPr/>
        </p:nvSpPr>
        <p:spPr>
          <a:xfrm rot="20936673">
            <a:off x="1741488" y="3392488"/>
            <a:ext cx="2298700" cy="2119312"/>
          </a:xfrm>
          <a:prstGeom prst="irregularSeal1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Mr. Vendor you’re too expensive!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95313"/>
            <a:ext cx="7510463" cy="423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Product Lifecycle Category Model</a:t>
            </a:r>
            <a:endParaRPr lang="en-US" dirty="0"/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875" y="2760663"/>
            <a:ext cx="7796213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1075628" y="1135745"/>
          <a:ext cx="6962384" cy="1581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7525" y="5921375"/>
            <a:ext cx="8094663" cy="36988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  <a:cs typeface="+mn-cs"/>
              </a:rPr>
              <a:t>The answer may lie in an attempt to prevent future instances of past mistakes</a:t>
            </a:r>
            <a:endParaRPr lang="en-US" i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73075" y="1708150"/>
            <a:ext cx="8218488" cy="4640263"/>
          </a:xfrm>
          <a:prstGeom prst="rect">
            <a:avLst/>
          </a:prstGeom>
        </p:spPr>
        <p:txBody>
          <a:bodyPr lIns="0" tIns="0" rIns="0" bIns="0">
            <a:normAutofit fontScale="85000" lnSpcReduction="200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200"/>
              </a:spcBef>
              <a:buFontTx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12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0188" indent="-230188" algn="l" defTabSz="457200" rtl="0" eaLnBrk="1" latinLnBrk="0" hangingPunct="1">
              <a:lnSpc>
                <a:spcPct val="100000"/>
              </a:lnSpc>
              <a:spcBef>
                <a:spcPts val="9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5613" indent="-225425" algn="l" defTabSz="457200" rtl="0" eaLnBrk="1" latinLnBrk="0" hangingPunct="1">
              <a:lnSpc>
                <a:spcPct val="100000"/>
              </a:lnSpc>
              <a:spcBef>
                <a:spcPts val="9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5800" indent="-230188" algn="l" defTabSz="457200" rtl="0" eaLnBrk="1" latinLnBrk="0" hangingPunct="1">
              <a:lnSpc>
                <a:spcPct val="100000"/>
              </a:lnSpc>
              <a:spcBef>
                <a:spcPts val="9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  <a:defRPr/>
            </a:pPr>
            <a:r>
              <a:rPr lang="en-US" sz="1800" i="1" dirty="0"/>
              <a:t>Lifecycle management </a:t>
            </a:r>
            <a:r>
              <a:rPr lang="en-US" sz="1800" i="1" u="sng" dirty="0"/>
              <a:t>requires</a:t>
            </a:r>
            <a:r>
              <a:rPr lang="en-US" sz="1800" i="1" dirty="0"/>
              <a:t> governance and while it </a:t>
            </a:r>
            <a:r>
              <a:rPr lang="en-US" sz="1800" i="1" dirty="0" smtClean="0"/>
              <a:t>may be </a:t>
            </a:r>
            <a:r>
              <a:rPr lang="en-US" sz="1800" i="1" dirty="0"/>
              <a:t>focused on deployment of new technologies, the same team can be chartered/empowered/forced to address legacy concerns</a:t>
            </a:r>
            <a:r>
              <a:rPr lang="en-US" sz="1800" i="1" dirty="0" smtClean="0"/>
              <a:t>.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endParaRPr lang="en-US" sz="900" b="1" u="sng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u="sng" dirty="0" smtClean="0"/>
              <a:t>New &amp; Early Deployment</a:t>
            </a:r>
            <a:endParaRPr lang="en-US" sz="1800" dirty="0" smtClean="0"/>
          </a:p>
          <a:p>
            <a:pPr marL="285750" lvl="1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Wise use of internal </a:t>
            </a:r>
            <a:r>
              <a:rPr lang="en-US" sz="1800" u="sng" dirty="0" smtClean="0"/>
              <a:t>and</a:t>
            </a:r>
            <a:r>
              <a:rPr lang="en-US" sz="1800" dirty="0" smtClean="0"/>
              <a:t> external leverage</a:t>
            </a:r>
          </a:p>
          <a:p>
            <a:pPr marL="285750" lvl="1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Forward Thinking (Future Protections)</a:t>
            </a:r>
            <a:endParaRPr lang="en-US" sz="80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u="sng" dirty="0" smtClean="0"/>
              <a:t>Mature  (BAU)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Pull all the levers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Benchmarking </a:t>
            </a:r>
            <a:r>
              <a:rPr lang="en-US" sz="1800" b="0" dirty="0"/>
              <a:t>&amp; </a:t>
            </a:r>
            <a:r>
              <a:rPr lang="en-US" sz="1800" b="0" dirty="0" smtClean="0"/>
              <a:t>iterative SLA </a:t>
            </a:r>
            <a:r>
              <a:rPr lang="en-US" sz="1800" b="0" dirty="0"/>
              <a:t>Changes</a:t>
            </a:r>
          </a:p>
          <a:p>
            <a:pPr marL="285750" lvl="1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Feedback loop begins / as-needed targeted decoms </a:t>
            </a:r>
            <a:endParaRPr lang="en-US" sz="900" b="1" u="sng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1800" b="1" u="sng" dirty="0" smtClean="0"/>
              <a:t>Evolution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Triggered by business plans or OEM End of Life 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Harvest rewards of Forward Thinking	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Wise use of internal leverage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Drive technology migrations</a:t>
            </a:r>
            <a:endParaRPr lang="en-US" sz="900" b="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1800" u="sng" dirty="0" smtClean="0"/>
              <a:t>Sunset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0" dirty="0" smtClean="0"/>
              <a:t>Yes Virginia, there is a last day of support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4988" y="2603500"/>
            <a:ext cx="2874962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95313"/>
            <a:ext cx="7510463" cy="4238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Lifecycle Maintenance Considerations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08075"/>
            <a:ext cx="8234363" cy="36988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  <a:cs typeface="+mn-cs"/>
              </a:rPr>
              <a:t>When you have an attentive audience – Use it Wisely!</a:t>
            </a:r>
            <a:endParaRPr lang="en-US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_PPT_Arial_Standard_4x3_042817">
  <a:themeElements>
    <a:clrScheme name="Verizon PowerPoint 20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47676"/>
      </a:accent1>
      <a:accent2>
        <a:srgbClr val="D52B1E"/>
      </a:accent2>
      <a:accent3>
        <a:srgbClr val="FFBC3D"/>
      </a:accent3>
      <a:accent4>
        <a:srgbClr val="ED7000"/>
      </a:accent4>
      <a:accent5>
        <a:srgbClr val="00AC3E"/>
      </a:accent5>
      <a:accent6>
        <a:srgbClr val="0088CE"/>
      </a:accent6>
      <a:hlink>
        <a:srgbClr val="0088CE"/>
      </a:hlink>
      <a:folHlink>
        <a:srgbClr val="0088CE"/>
      </a:folHlink>
    </a:clrScheme>
    <a:fontScheme name="Verizon PowerPoint 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erizon PowerPoint 2017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/>
      <a:style>
        <a:lnRef idx="1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Presentation29" id="{2DA97534-1D0E-A04B-AC57-D472BA58C338}" vid="{891327FD-006B-EF45-81D8-DE2785151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VZ_PPT_Arial_Standard_4x3_042817</Template>
  <TotalTime>754</TotalTime>
  <Words>370</Words>
  <Application>Microsoft Office PowerPoint</Application>
  <PresentationFormat>On-screen Show (4:3)</PresentationFormat>
  <Paragraphs>106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Lucida Bright</vt:lpstr>
      <vt:lpstr>Calibri</vt:lpstr>
      <vt:lpstr>Bookman Old Style</vt:lpstr>
      <vt:lpstr>Bell MT</vt:lpstr>
      <vt:lpstr>Berlin Sans FB</vt:lpstr>
      <vt:lpstr>Chiller</vt:lpstr>
      <vt:lpstr>Elephant</vt:lpstr>
      <vt:lpstr>Wingdings</vt:lpstr>
      <vt:lpstr>VZ_PPT_Arial_Standard_4x3_042817</vt:lpstr>
      <vt:lpstr>Network Transformation Lifecycle Maintenance </vt:lpstr>
      <vt:lpstr>Slide 2</vt:lpstr>
      <vt:lpstr>Slide 3</vt:lpstr>
      <vt:lpstr>Slide 4</vt:lpstr>
      <vt:lpstr>Product Lifecycle Category Model</vt:lpstr>
      <vt:lpstr>Slide 6</vt:lpstr>
    </vt:vector>
  </TitlesOfParts>
  <Company>Verizon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short  and sweet cover up to three lines.</dc:title>
  <dc:creator>Richie, Helen V</dc:creator>
  <cp:lastModifiedBy>Home PC</cp:lastModifiedBy>
  <cp:revision>39</cp:revision>
  <cp:lastPrinted>2018-04-26T14:49:54Z</cp:lastPrinted>
  <dcterms:created xsi:type="dcterms:W3CDTF">2017-05-01T14:05:12Z</dcterms:created>
  <dcterms:modified xsi:type="dcterms:W3CDTF">2018-05-26T19:57:34Z</dcterms:modified>
</cp:coreProperties>
</file>